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145 - CHÚA NHẬT 3 MÙA VỌNG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xin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đến cứu độ chúng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con, xin đến cứu độ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chúng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145 - CHÚA NHẬT 3 MÙA VỌNG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1. Ngài minh xét những ai hàm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ức, kẻ tù tội ra tay cứu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mạng. Ngài thương những ai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chính trực, ban lương thực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cho kẻ khó nghèo.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145 - CHÚA NHẬT 3 MÙA VỌNG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xin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đến cứu độ chúng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con, xin đến cứu độ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chúng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145 - CHÚA NHẬT 3 MÙA VỌNG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2. Ngài mở mắt những ai mù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tối, cứu Ngài bị khòm lưng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khuất phục. Ngài quý mến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ai nghĩa nhân, thương đỡ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đần cô nhi quả phụ.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145 - CHÚA NHẬT 3 MÙA VỌNG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xin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đến cứu độ chúng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con, xin đến cứu độ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chúng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145 - CHÚA NHẬT 3 MÙA VỌNG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3. Mọi đường lối ác nhân Ngài phá, Chúa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giữ gìn chở che khách trọ. Ngài sẽ cai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trị dân Ngài, mãi muôn đời là Vua của họ.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Tung hô Tin Mừng: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Alleluia, Alleluia. Thánh Thần Chúa ngự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trên tôi, Ngài sai tôi đem Tin Mừng đến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cho những Ngài nghèo khó. Alleluia,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145 - CHÚA NHẬT 3 MÙA VỌNG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xin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đến cứu độ chúng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con, xin đến cứu độ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chúng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