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ngợi khen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Thiên Chúa xét xử công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minh cho người chịu áp bức,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ban lương thực cho kẻ đói ăn.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Chúa cứu người tù tội,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Chúa mở mắt kẻ đui mù.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ngợi khen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Thiên Chúa cứu kẻ khòm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lưng đứng thẳng lên 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ngang, ai chính trực,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đều mến yêu. Thiên Chúa giúp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khách ngoại kiều,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đỡ người goá bụa.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ngợi khen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Mọi tính toán của bọn ác, Chúa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mất lối, muôn muôn đời Chúa là Vua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các vua. Nào Si-on vang lời mừng,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làm Vua mãi muôn đời.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Lạy Chúa, xin hãy nói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vì tôi tớ Ngài đang lắng tai nghe.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 Lời, Lời ban sự sống đời đời.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26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ngợi khen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