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Phúc cho ai có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tinh thần nghèo khó,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Nước Trời là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họ.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là Đấng trả lại quyền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lợi cho người oan ức. Chúa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Đấng ban cho ai nghèo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ấm no. Ngài ủi an, cứu gỡ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kẻ mắc lao tù. Ngài giải thoát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này ai mắc vương cùm gông.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Phúc cho ai có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tinh thần nghèo khó,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Nước Trời là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họ.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Chúa mở mắt những kẻ tật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nguyền, đui mù được sáng. Chúa giải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thoát cho ai đang bị đàn áp, thế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cô. Ngài hằng luôn yêu mến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nhân lành. Ngài chở che, vực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bênh những khách kiều cư.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Phúc cho ai có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tinh thần nghèo khó,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Nước Trời là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họ.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3. Ngài nâng đỡ những người mồ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côi, quả phụ. Làm rối loạn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đường lối bọn ác nhân. Chúa sẽ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làm Vua đến muôn đời, này Si-on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hỡi! Thiên Chúa của ngươi sẽ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làm Vua đến muôn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Phúc cho ai có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tinh thần nghèo khó,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Nước Trời là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họ.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