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PHÀM NHÂN NHẬN BIẾT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Lạy Thiên Chúa nhân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thế tin nhận biết rằng: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Ngài quyền năng vương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quốc vĩnh an 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PHÀM NHÂN NHẬN BIẾT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Hỡi công trình Chúa dâng lời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ngàn đời tán tạ. Và người trung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hiếu ngợi ca mừng Chúa tình yêu.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hạ hãy cùng chúc tụng vinh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quang Nước Chúa. Xưng tụng quyền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bính thuộc mình Thiên Chúa hiển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PHÀM NHÂN NHẬN BIẾT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Lạy Thiên Chúa nhân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thế tin nhận biết rằng: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Ngài quyền năng vương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quốc vĩnh an 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PHÀM NHÂN NHẬN BIẾT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Chiến công của Chúa nhân loại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cần được tỏ tường. Triều đại Nước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mọi phương nhận biết biểu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dương. Vương triều của Ngài kéo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dài thiên niên luôn mãi. Vương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quyền của Chúa tồn tại luôn mãi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chẳng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PHÀM NHÂN NHẬN BIẾT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Lạy Thiên Chúa nhân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thế tin nhận biết rằng: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Ngài quyền năng vương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quốc vĩnh an 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PHÀM NHÂN NHẬN BIẾT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Chúa luôn là Đấng công bình mọi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đường lối mình. Đầy tình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trong những việc Chúa biểu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dương. Chúa gần gũi người sống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chuyên chăm kêu khấn. Muôn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 tâm nguyện cầu kêu khấn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luôn.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PHÀM NHÂN NHẬN BIẾT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Lạy Thiên Chúa nhân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thế tin nhận biết rằng: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Ngài quyền năng vương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quốc vĩnh an 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