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LỄ THÁNH LUCA TÁC GIẢ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các bạn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hữu Chúa nhận biết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quang nước Ngài,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quyền năng Ngài tác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tạo.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LỄ THÁNH LUCA TÁC GIẢ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Mọi công cuộc của Chúa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Ngài. Các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hãy chúc tụng Ngài.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hạ hãy nói lên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nước Ngài và hãy đề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quyền năng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LỄ THÁNH LUCA TÁC GIẢ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các bạn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hữu Chúa nhận biết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quang nước Ngài,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quyền năng Ngài tác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tạo.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LỄ THÁNH LUCA TÁC GIẢ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Con cái loài người hãy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quyền năng Ngài, vinh quang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cao cả rạng ngời.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bền vững luôn qua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hệ, Ngài thống trị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LỄ THÁNH LUCA TÁC GIẢ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các bạn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hữu Chúa nhận biết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quang nước Ngài,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quyền năng Ngài tác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tạo.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LỄ THÁNH LUCA TÁC GIẢ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Ngài yêu mọi kỳ công đã được tác thành,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công minh là đường lối của Ngài. Chúa gẫn gũi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những ai luôn kêu khấn Ngài, người biết thành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tâm cầu khấn Ngài.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phán: “Ta đã chọn các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giữa thế gian hầu để các con đi và mang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lại hoa trái, để hoa trái các con tồn tại”.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LỄ THÁNH LUCA TÁC GIẢ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các bạn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hữu Chúa nhận biết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quang nước Ngài,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quyền năng Ngài tác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tạo.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