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144-G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Lạy Chúa, con cái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của Ngài làm cho hết mọi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người nhìn thấy triều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đại vinh quang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144-G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Việc Chúa đã làm, nhân trần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kiếp ngợi ca. Và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Ngài luôn miệng lên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khen: Vinh quang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luôn sáng ngời, oai phong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 luôn vững mạnh.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144-G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Lạy Chúa, con cái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của Ngài làm cho hết mọi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người nhìn thấy triều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đại vinh quang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144-G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Con cái loài người nay nhận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biết Chúa Toàn Năng. Được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thấy Vương quyền của Ngài bao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xiết hiển vinh. Vinh quang nước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Ngài luôn sáng ngời, thiên thu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muôn đời luôn vững 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144-G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Lạy Chúa, con cái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của Ngài làm cho hết mọi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người nhìn thấy triều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đại vinh quang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144-G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Đường lối của Ngài công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bình, đoan chính, phân minh.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Việc Chúa đã làm: thánh thiện,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công chính, từ tâm. Ai luôn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kêu cầu, Chúa lắng nghe, ai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tâm chân thành, Chúa 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144-G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Lạy Chúa, con cái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của Ngài làm cho hết mọi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người nhìn thấy triều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đại vinh quang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