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Lạy Chúa, khi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Ngài ban phát, thi ân,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là bao sinh vật dương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thế luôn no đầy.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Việc Chúa đã làm, nhân trần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kiếp ngợi ca. Và thánh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nhân Ngài luôn miệng lên tiếng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ngợi khen: Vinh quang nước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luôn sáng ngời, oai phong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Trời luôn vững mạnh.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Lạy Chúa, khi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Ngài ban phát, thi ân,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là bao sinh vật dương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thế luôn no đầy.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Này đây muôn loài đang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nhìn lên Chúa cậy trông. Cầu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khẩn nơi Ngài lương thực ban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xuống đầy chan. Xin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mở rộng bàn tay Ngài sinh linh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loài sẽ ấm no.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Lạy Chúa, khi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Ngài ban phát, thi ân,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là bao sinh vật dương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thế luôn no đầy.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3. Đường lối của Ngài công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bình, đoan chính, phân minh.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Việc Chúa đã làm: thánh thiện,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công chính, từ tâm. Ai luôn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kêu cầu, Chúa lắng nghe, ai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tâm chân thành, Chúa mến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Lạy Chúa, khi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Ngài ban phát, thi ân,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là bao sinh vật dương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thế luôn no đầy.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