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Ở GẦN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Lạy Thiên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nhân thế kêu cầu khấn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Ngài. Dù là ai Thiên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Chúa vẫn thương ở 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Ở GẦN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1. Thánh danh của Chúa con nguyện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ngày ngày chúc tụng. Ngàn đời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mãi ngợi ca tình Chúa chẳng phai.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thật vĩ đại xứng nhận ca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khen tôn kính. Vĩ đại Ngài có nào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dò cho thấu rộng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Ở GẦN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Lạy Thiên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nhân thế kêu cầu khấn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Ngài. Dù là ai Thiên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Chúa vẫn thương ở 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Ở GẦN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Chúa luôn là Đấng nhân hậu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giàu lòng trắc ẩn. Ngài thường gia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ân và thương chậm bất bình luôn.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Với mọi lớp người Chúa hằng bao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dung nhân ái. Muôn loài dựng nên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Ngài thường thương xót từ bi.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Ở GẦN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Lạy Thiên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nhân thế kêu cầu khấn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Ngài. Dù là ai Thiên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Chúa vẫn thương ở 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Ở GẦN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Chúa luôn là Đấng công bình mọi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lối mình. Đầy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trong những việc Chúa biểu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dương. Chúa gần gũi người sống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chuyên chăm kêu khấn. Muôn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tâm nguyện cầu kêu khấn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Ở GẦN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Lạy Thiên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nhân thế kêu cầu khấn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Ngài. Dù là ai Thiên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Chúa vẫn thương ở 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