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25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ở gần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ai cầu khẩn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25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1. Lạy Chúa, con ngày ngày xin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tán dương, xin ca tụng danh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muôn đời. Chúa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trọng rất đáng ca ngợi, cao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trọng vô biên, chẳng ai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dò thấu tận suy.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25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ở gần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ai cầu khẩn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25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Thật Chúa nhân hậu và hay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xót thương, không mau giận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nhưng sẵn ân tình. Chúa nhân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hậu với hết mọi người, tỏ lòng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khoan dung với muôn loài Ngài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đã dựng nên.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25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ở gần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ai cầu khẩn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25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3. Đường lối của Ngài đều thật chí công,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bao công việc chan chứa ân tình. Chúa ở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gần những kẻ kêu nài, những kẻ chuyên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chăm biết tâm thành cầu khẩn Ngài liên.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Tung hô Tin Mừng: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Alleluia, Alleluia. Lạy Chúa, xin mở lòng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chúng con, để chúng con biết lắng nghe</a:t>
            </a:r>
          </a:p>
          <a:p>
            <a:pPr algn="ctr"/>
            <a:r>
              <a:rPr sz="3700" b="1">
                <a:solidFill>
                  <a:srgbClr val="FFFFFF"/>
                </a:solidFill>
                <a:latin typeface="Arial"/>
              </a:rPr>
              <a:t>lời Con Chúa phán dạy. Alleluia, Alleluia.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THÁNH VỊNH 144 - CHÚA NHẬT 25 THƯỜNG NIÊN 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ĐK: Chúa ở gần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những ai cầu khẩn</a:t>
            </a:r>
          </a:p>
          <a:p>
            <a:pPr algn="ctr"/>
            <a:r>
              <a:rPr sz="7200" b="1">
                <a:solidFill>
                  <a:srgbClr val="FFFFFF"/>
                </a:solidFill>
                <a:latin typeface="Arial"/>
              </a:rPr>
              <a:t>Chúa.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