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rộng mở tay ban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bao sinh vật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vàn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Đấng từ bi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hậu, không mau giận và giàu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 Ngài nhân ái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người, tỏ lòng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với muôn loài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dựng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rộng mở tay ban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bao sinh vật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vàn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Muôn loài ngước mặt trông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lên Ngài, cứ đúng giờ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tặng của ăn. Và tay Chúa ái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tuất mở rộng là mọi sinh vật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sẽ no lòng ăn uống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rộng mở tay ban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bao sinh vật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vàn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3. Lối đường Chúa ngàn năm chân thật, bao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công việc của Ngài đầy yêu thương. Ngài gần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gũi với những ai kêu cầu Ngài ở gần với ai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thành tâm khẩn cầu luôn.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Alleluia, Alleluia. Xin Cha của Đức Giêsu Kitô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Chúa chúng ta soi lòng mở trí cho anh em. Để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anh em thấy rõ đâu là niềm hy vọng anh em nhận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được nhờ ơn Người kêu gọi anh em.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18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Khi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rộng mở tay ban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bao sinh vật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vàn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