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Lạy Thiên Chúa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thờ là Vua của con.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chúc tụng danh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1. Cúi lạy Chúa là Vua con thờ,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con tán tụng Ngài vạn đời vạn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thuở. Lòng con sẽ kính chúc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Danh Ngài, và ca ngợi Thánh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Danh Ngài đến mãi ngàn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Lạy Thiên Chúa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thờ là Vua của con.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chúc tụng danh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Chúa là Đấng từ bi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hậu, không mau giận và giàu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thương. Ngài nhân ái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hết muôn người, tỏ lòng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hậu với muôn loài Chúa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dựng nên.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Lạy Thiên Chúa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thờ là Vua của con.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chúc tụng danh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Muôn loài Chúa dựng nên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phải dâng muôn lời tụng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lạy Chúa. Kẻ trung hiếu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chúc vinh Ngài và xưng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tụng: Chúa uy quyền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Lạy Thiên Chúa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thờ là Vua của con.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chúc tụng danh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Chúa thành tín ở trong mỗi lời,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vì mọi việc của Chúa. Kẻ sa ngã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sẽ nâng dậy, người khòm lưng được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thương tình cho đứng thẳng lên.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 Chúa phán: “Con chiên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Ta thì nghe tiếng Ta, Ta biết chúng và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chúng theo Ta".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14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Lạy Thiên Chúa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thờ là Vua của con. Con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chúc tụng danh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