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ở gần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những ai hằng luôn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kêu cầu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Lạy Chúa con thờ, con ngợi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 Chúa ngày đêm. Nguyện tán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dương Ngài suốt đời không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phút nào quên. Chúa quá vĩ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đại và cao trọng, dương gian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ai người suy thấu được.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ở gần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những ai hằng luôn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kêu cầu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Tình Chúa vô bờ, cõi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nhân ái, từ bi. Chẳng hay bất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bình nhưng đầy ơn phúc tràn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tuôn. Yêu thương bảo bọc hết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thế nhân, khoan dung độ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lượng với chúng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ở gần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những ai hằng luôn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kêu cầu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3. Đường lối của Ngài công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bình, đoan chính, phân minh.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Việc Chúa đã làm: thánh thiện,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công chính, từ tâm. Ai luôn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kêu cầu, Chúa lắng nghe, ai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tâm chân thành, Chúa mến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ở gần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những ai hằng luôn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kêu cầu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