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14 - CHÚA NHẬT 16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Chúa! Ai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được lên, được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Núi Thánh của Ngài?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14 - CHÚA NHẬT 16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1. Người sống vẹn toàn luôn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làm điều thẳng ngay. Lòng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nghĩ sao nói vậy không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xuất tiền cho vay không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hối lộ hại người ngay.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14 - CHÚA NHẬT 16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Chúa! Ai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được lên, được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Núi Thánh của Ngài?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14 - CHÚA NHẬT 16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2. Người mãi xem thường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những bọn làm điều gian ác.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Trọng những ai kính sợ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quyền Chúa Cả uy linh sống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công bình lòng thẳng ngay.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14 - CHÚA NHẬT 16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Chúa! Ai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được lên, được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Núi Thánh của Ngài?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14 - CHÚA NHẬT 16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3. Người đã lỡ thề mang thiệt thòi vào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thân. Họ vẫn không đổi lời son sắt lòng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tin yêu luôn thi hành trọn luật Chúa.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Alleluia, Alleluia. Người ta sống không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chỉ nhờ cơm bánh nhưng còn nhờ mọi lời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do miệng Thiên Chúa phán ra.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14 - CHÚA NHẬT 16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Chúa! Ai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được lên, được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Núi Thánh của Ngài?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