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138 - LỄ SINH NHẬT THÁNH GIOAN BAOTIXITA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Tạ ơn Chúa đã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dựng nên con cách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thật lạ lùng.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138 - LỄ SINH NHẬT THÁNH GIOAN BAOTIXITA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Chúa đã dò xét con và Ngài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đã biết rõ, biết con khi đứng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khi ngồi. Con nghĩ suy gì Ngài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hiểu thấu từ xa, nẻo đường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đi Chúa đã quen rồi.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138 - LỄ SINH NHẬT THÁNH GIOAN BAOTIXITA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Tạ ơn Chúa đã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dựng nên con cách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thật lạ lùng.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138 - LỄ SINH NHẬT THÁNH GIOAN BAOTIXITA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2. Chính Chúa tạo tác con từ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lòng dạ thân mẫu, Nắn cho con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ngũ tạng này. Xin tán dương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Ngài vì vô số kỳ công. Chúa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dựng nên con quá đỗi diệu kỳ.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138 - LỄ SINH NHẬT THÁNH GIOAN BAOTIXITA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Tạ ơn Chúa đã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dựng nên con cách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thật lạ lùng.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138 - LỄ SINH NHẬT THÁNH GIOAN BAOTIXITA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3. Chúa có lạ lẫm chi mảnh hồn của con đó,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quán thông xương cốt con mà, khi mới nên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hình từ lòng đất thẳm sâu, lúc thành thân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nơi bí ẩn nhiệm mầu.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Alleluia, Alleluia. Hài Nhi hỡi, con sẽ mang tước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hiệu là tiên tri của Đấng Tối Cao, con sẽ đi</a:t>
            </a:r>
          </a:p>
          <a:p>
            <a:pPr algn="ctr"/>
            <a:r>
              <a:rPr sz="3300" b="1">
                <a:solidFill>
                  <a:srgbClr val="FFFFFF"/>
                </a:solidFill>
                <a:latin typeface="Arial"/>
              </a:rPr>
              <a:t>trước Chúa mở lối cho Ngài. Alleluia,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138 - LỄ SINH NHẬT THÁNH GIOAN BAOTIXITA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Tạ ơn Chúa đã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dựng nên con cách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thật lạ lùng.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