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138 - DÒ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Ngàn lời tri ân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Thiên Chúa tác tạo tấm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thân. Ngài dựng nên con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ôi sao kỳ diệu biết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138 - DÒ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Dò lòng con chính Chúa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rõ từ xa. Khi đứng ra hoặc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ngồi giữa nhà. Nằm hay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thì mình Ngài trông xem hiểu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rõ, mọi ngõ đường con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quen.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138 - DÒ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Ngàn lời tri ân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Thiên Chúa tác tạo tấm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thân. Ngài dựng nên con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ôi sao kỳ diệu biết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138 - DÒ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Tạng phủ con chính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tác tạo nên. Trong mẫu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 hình hài cũng Ngài tác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thành. Dựng nên con thật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diệu kỳ tri ân Ngài mãi, kỳ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công Ngài ôi vĩ đại thay.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138 - DÒ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Ngàn lời tri ân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Thiên Chúa tác tạo tấm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thân. Ngài dựng nên con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ôi sao kỳ diệu biết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138 - DÒ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Này hồn con chính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rõ mười mươi. Xương cốt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thì Ngài không lạ lẫm gì.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 khi con được thành hình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nơi ẩn giấu, được thêu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dệt trong đất thẳm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138 - DÒ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Ngàn lời tri ân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Thiên Chúa tác tạo tấm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thân. Ngài dựng nên con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ôi sao kỳ diệu biết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