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137 - XIN CẢM TẠ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Chúa ơi Thánh Danh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của Ngài, con thành tâm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tri ân. Và với đức thành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tín Ngài con đàn ca cám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tạ.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137 - XIN CẢM TẠ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Lạy Chúa con xin hết lòng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cảm tạ. Vì Chúa đã nghe lời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miệng con xin. Giữa chư vị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thiên thần, xin đàn ca kính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Chúa. Xin hướng về thánh đài,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bái phục kính thờ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137 - XIN CẢM TẠ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Chúa ơi Thánh Danh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của Ngài, con thành tâm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tri ân. Và với đức thành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tín Ngài con đàn ca cám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tạ.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137 - XIN CẢM TẠ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Lạy Chúa con xin cảm tạ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danh Ngài. Tình Chúa vẫn luôn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tồn tại không phai.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thương tình đáp lại, trong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ngày con kêu tới. Uy danh lời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hứa còn, Chúa bổ sức cho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137 - XIN CẢM TẠ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Chúa ơi Thánh Danh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của Ngài, con thành tâm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tri ân. Và với đức thành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tín Ngài con đàn ca cám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tạ.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137 - XIN CẢM TẠ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Lạy Chúa muôn vua dưới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trần cảm tạ. Vì đã lắng nghe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lời Ngài ban ra. Hát ca đường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lối Ngài, đem bình an thư thái.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Vinh quang Ngài vĩ đại, mãi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rạng chiếu tương lai.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137 - XIN CẢM TẠ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Chúa ơi Thánh Danh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của Ngài, con thành tâm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tri ân. Và với đức thành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tín Ngài con đàn ca cám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tạ.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