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137 - CHÚA NHẬT 21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Lạy Chúa! Muôn ngàn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đời Chúa vẫn trọn tình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thương. Công trình do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tay Ngài thực hiện xin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đừng bỏ dở dang.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137 - CHÚA NHẬT 21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Lạy Chúa, con hết lòng cảm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tạ vì Ngài đã nghe lời miệng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xin. Giữa chư vị thiên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thần con đàn ca kính Chúa.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Hướng về đền thánh con sấp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mình kính thờ.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137 - CHÚA NHẬT 21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Lạy Chúa! Muôn ngàn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đời Chúa vẫn trọn tình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thương. Công trình do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tay Ngài thực hiện xin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đừng bỏ dở dang.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137 - CHÚA NHẬT 21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Lạy Chúa, con ca tụng Danh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 vì lòng Chúa trung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thành và yêu thương.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và đáp lời trong ngày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kêu cứu. Tăng nghị lực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sống cho tâm hồn vững vàng.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137 - CHÚA NHẬT 21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Lạy Chúa! Muôn ngàn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đời Chúa vẫn trọn tình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thương. Công trình do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tay Ngài thực hiện xin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đừng bỏ dở dang.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137 - CHÚA NHẬT 21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3. Ngài đoái thương bao kẻ khiêm nhường bọn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người kiêu căng Ngài đuổi xua đi. Chúa ơi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lòng nhân Ngài luôn tồn tại muôn kiếp. Xin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đừng bỏ rơi bao công việc tay Chúa làm.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Alleluia, Alleluia. Chúa phán: “Thầy là Đường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là Sự Thật và là Sự Sống không ai đến được</a:t>
            </a:r>
          </a:p>
          <a:p>
            <a:pPr algn="ctr"/>
            <a:r>
              <a:rPr sz="3400" b="1">
                <a:solidFill>
                  <a:srgbClr val="FFFFFF"/>
                </a:solidFill>
                <a:latin typeface="Arial"/>
              </a:rPr>
              <a:t>với Cha mà không qua Thầy”.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137 - CHÚA NHẬT 21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Lạy Chúa! Muôn ngàn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đời Chúa vẫn trọn tình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thương. Công trình do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tay Ngài thực hiện xin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đừng bỏ dở dang.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