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 khi con kêu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cầu Chúa thương nhậm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lời, Ngài ban cho tâm hồn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kiên vững cho con được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mạnh sức.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Con xin hết lòng cảm tạ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vì Ngài đã nghe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kêu. Đàn ca kính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giữa chư vị Thiên Thần, hướng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 đền thánh con phủ phục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 khi con kêu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cầu Chúa thương nhậm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lời, Ngài ban cho tâm hồn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kiên vững cho con được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mạnh sức.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Con sẽ ca tụng hiển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một lòng thành tín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thương. Ngày con kêu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khấn Chúa thương tình đáp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lời, hỗ trợ hồn con Chúa tăng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cường sức mạnh.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 khi con kêu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cầu Chúa thương nhậm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lời, Ngài ban cho tâm hồn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kiên vững cho con được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mạnh sức.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Cao quang Chúa nhìn kẻ hèn yếu, còn bọn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tự kiêu Chúa coi khinh. Tình thương của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đến muôn đời vững bền, xin đừng bỏ rơi những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công cuộc Chúa làm.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Alleluia. Alleluia. Chúc tụng Đức Vua, Đấng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nhân danh Chúa mà đến. Bình an trên trời và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vinh quang trên các tầng trời. Alleluia.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 khi con kêu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cầu Chúa thương nhậm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lời, Ngài ban cho tâm hồn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kiên vững cho con được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mạnh sức.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