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ngày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kêu cứu Chúa đã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đáp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Con xin hết lòng cảm tạ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vì Ngài đã nghe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kêu. Đàn ca kính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giữa muôn thần thánh Ngài.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Hướng về đền thánh con phủ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phục kính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ngày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kêu cứu Chúa đã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đáp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Con xin cảm tạ bởi vì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lòng thành tín mãi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thương. Ngày con khấn nài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thương tình đáp lời. Hỗ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trợ hồn con Chúa tăng cường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dũng lực.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ngày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kêu cứu Chúa đã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đáp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Quân vương thế trần cảm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tạ Chúa vì đã được nghe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tuyên ngôn. Cùng nhau kết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tán dương đường lối Ngài: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hiển của Chúa biết bao là vĩ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ngày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kêu cứu Chúa đã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đáp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4. Con nay đã được Chúa giải thoát, việc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Ngài khởi công đã xong xuôi. Tình thương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của Ngài đến muôn đời vững bền, chớ bỏ dở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dang những công việc Chúa làm.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Alleluia, Alleluia. Anh em đã được lãnh nhận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thần khí trở nên nghĩa tử, nhờ đó ta kêu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lên rằng: Áp-ba, lạy Cha”.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17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ngày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kêu cứu Chúa đã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đáp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