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17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Khi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kêu cầu Chúa đã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nhậm lời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17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Lạy Chúa con hết lòng cảm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tạ vì Ngài đã nghe lời miệng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xin. Giữa chư vị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thần con đàn ca kính Chúa.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Hướng về đền thánh con sấp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mình kính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17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Khi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kêu cầu Chúa đã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nhậm lời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17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Lạy Chúa con ca tụng Danh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vì lòng Chúa trung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thành và yêu thương.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và đáp lời trong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kêu cứu. Tăng nghị lực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cho tâm hồn vững vàng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17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Khi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kêu cầu Chúa đã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nhậm lời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17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Lạy Chúa bao vương quyền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thế trần cảm tạ Chúa khi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Lời Chúa ban. Cất cao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ngợi chính họ vang câu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hát: Vinh hiển của Chúa ôi vĩ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đại xiết bao.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17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Khi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kêu cầu Chúa đã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nhậm lời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17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4. Ngài đã ra tay đầy uy quyền để giải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thoát con khỏi mọi âu lo. Chúa sẽ hoàn tất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việc do tình Ngài thương mến. Xin đừng bỏ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dở dang bao công việc Chúa đã làm.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Alleluia, Alleluia. Chúc tụng Đức Vua, Đấng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ngự đến nhân danh Chúa. Bình an trên trời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và vinh quang trên các tầng trời.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17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Khi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kêu cầu Chúa đã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nhậm lời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