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thiết tha cầu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đã nghe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Nguyện dâng Chúa Trời nhạc khúc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thành tri ân. Vì Chúa đoái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nhận và lắng nghe con cầu khấn.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Hoà lời tụng ca trước mặt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thần, nhịp đàn hoà vang ca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Trời, quỳ lạy bên Thánh Cung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thiết tha cầu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đã nghe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sẽ chúc tụng một Chúa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lừng, danh vang. Lòng Cha ái từ,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tín yêu thương người thế.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con kêu khấn, Chúa thương đáp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lời, nguyện cầu nài xin,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đoái nhìn, phù trợ, tăng sức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thiết tha cầu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đã nghe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Cao quang Chúa Trời nhìn đến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khiêm cung. Và không quý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trọng bè lũ kiêu căng, ngạo nghễ.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con sa lối hiểm nghèo,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cùng, Ngài hằng gìn giữ bảo toàn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mạng, trực diện, đối kháng lũ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thù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thiết tha cầu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đã nghe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4. Nhờ tay hữu Ngài, cuộc sống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được an vui. Ngài sẽ hết lòng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hoàn tất những điều Ngài muốn.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Ngài từ bi muôn đời vững bền,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Ngài rủ thương không hề đổi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dời. Việc Ngài, xin chớ để dở dang!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lúc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thiết tha cầu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đã nghe lời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