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Này lưỡi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dính vào cuống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họng, nếu mà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không nhớ đến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Bên sông Ba-by-lon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tiếng tôi nỉ non, khóc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Si-on. Trên nhánh dương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liễu mềm, trong niềm tủi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nhục, gác treo đàn.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Này lưỡi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dính vào cuống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họng, nếu mà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không nhớ đến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2. Quân canh ngục bắt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tôi, réo gọi thúc giục: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“Hãy vui mừng!” Đòi nghe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được tiếng đàn, cung điệu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thánh thiện: khúc Si-on.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Này lưỡi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dính vào cuống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họng, nếu mà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không nhớ đến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Nhưng lẽ nào hát được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khúc nhạc chúc tụng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chốn quê người. Đôi tay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này tê bại nếu không nhớ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tưởng tới Gia-liêm.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Này lưỡi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dính vào cuống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họng, nếu mà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không nhớ đến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4. Xin hãy cho lưỡi tôi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dính vào cuống họng, nếu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quên ngươi. Và nếu tôi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không đặt Gia-liêm lên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làm tuyệt đỉnh vui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Này lưỡi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dính vào cuống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họng, nếu mà tôi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không nhớ đến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