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131 -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800" b="1">
                <a:solidFill>
                  <a:srgbClr val="FFFFFF"/>
                </a:solidFill>
                <a:latin typeface="Arial"/>
              </a:rPr>
              <a:t>ĐK: Chúa là Thiên</a:t>
            </a:r>
          </a:p>
          <a:p>
            <a:pPr algn="ctr"/>
            <a:r>
              <a:rPr sz="6800" b="1">
                <a:solidFill>
                  <a:srgbClr val="FFFFFF"/>
                </a:solidFill>
                <a:latin typeface="Arial"/>
              </a:rPr>
              <a:t>Chúa sẽ ban cho người</a:t>
            </a:r>
          </a:p>
          <a:p>
            <a:pPr algn="ctr"/>
            <a:r>
              <a:rPr sz="6800" b="1">
                <a:solidFill>
                  <a:srgbClr val="FFFFFF"/>
                </a:solidFill>
                <a:latin typeface="Arial"/>
              </a:rPr>
              <a:t>ngai vàng Đa-vít tổ</a:t>
            </a:r>
          </a:p>
          <a:p>
            <a:pPr algn="ctr"/>
            <a:r>
              <a:rPr sz="6800" b="1">
                <a:solidFill>
                  <a:srgbClr val="FFFFFF"/>
                </a:solidFill>
                <a:latin typeface="Arial"/>
              </a:rPr>
              <a:t>phụ của người.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131 -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Khi đã thề, đã hứa cùng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Đa-vít thì muôn kiếp sau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Ngài hằng giữ vẹn lời. Rằng: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“Chính Ta sẽ đưa một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cháu dòng dõi ngươi lên thừa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kế ngai vàng.”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131 -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800" b="1">
                <a:solidFill>
                  <a:srgbClr val="FFFFFF"/>
                </a:solidFill>
                <a:latin typeface="Arial"/>
              </a:rPr>
              <a:t>ĐK: Chúa là Thiên</a:t>
            </a:r>
          </a:p>
          <a:p>
            <a:pPr algn="ctr"/>
            <a:r>
              <a:rPr sz="6800" b="1">
                <a:solidFill>
                  <a:srgbClr val="FFFFFF"/>
                </a:solidFill>
                <a:latin typeface="Arial"/>
              </a:rPr>
              <a:t>Chúa sẽ ban cho người</a:t>
            </a:r>
          </a:p>
          <a:p>
            <a:pPr algn="ctr"/>
            <a:r>
              <a:rPr sz="6800" b="1">
                <a:solidFill>
                  <a:srgbClr val="FFFFFF"/>
                </a:solidFill>
                <a:latin typeface="Arial"/>
              </a:rPr>
              <a:t>ngai vàng Đa-vít tổ</a:t>
            </a:r>
          </a:p>
          <a:p>
            <a:pPr algn="ctr"/>
            <a:r>
              <a:rPr sz="6800" b="1">
                <a:solidFill>
                  <a:srgbClr val="FFFFFF"/>
                </a:solidFill>
                <a:latin typeface="Arial"/>
              </a:rPr>
              <a:t>phụ của người.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131 -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Vì chính Ngài đã kén chọn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Si-on làm nơi nghỉ ngơi, cư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ngụ của riêng mình. Ngài phán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ra: “Chính đây miền ta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thích.” Chúa quyết tâm ngơi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nghỉ mãi nơi này.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131 -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800" b="1">
                <a:solidFill>
                  <a:srgbClr val="FFFFFF"/>
                </a:solidFill>
                <a:latin typeface="Arial"/>
              </a:rPr>
              <a:t>ĐK: Chúa là Thiên</a:t>
            </a:r>
          </a:p>
          <a:p>
            <a:pPr algn="ctr"/>
            <a:r>
              <a:rPr sz="6800" b="1">
                <a:solidFill>
                  <a:srgbClr val="FFFFFF"/>
                </a:solidFill>
                <a:latin typeface="Arial"/>
              </a:rPr>
              <a:t>Chúa sẽ ban cho người</a:t>
            </a:r>
          </a:p>
          <a:p>
            <a:pPr algn="ctr"/>
            <a:r>
              <a:rPr sz="6800" b="1">
                <a:solidFill>
                  <a:srgbClr val="FFFFFF"/>
                </a:solidFill>
                <a:latin typeface="Arial"/>
              </a:rPr>
              <a:t>ngai vàng Đa-vít tổ</a:t>
            </a:r>
          </a:p>
          <a:p>
            <a:pPr algn="ctr"/>
            <a:r>
              <a:rPr sz="6800" b="1">
                <a:solidFill>
                  <a:srgbClr val="FFFFFF"/>
                </a:solidFill>
                <a:latin typeface="Arial"/>
              </a:rPr>
              <a:t>phụ của người.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131 -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3. Tại nơi này, chính Ta sẽ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củng cố dòng dõi của ngươi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muôn đời mãi uy quyền. Mình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của ngươi sáng trưng triều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thiên Ta, khiến quân thù bao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nhục nhã, ê chề.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131 -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800" b="1">
                <a:solidFill>
                  <a:srgbClr val="FFFFFF"/>
                </a:solidFill>
                <a:latin typeface="Arial"/>
              </a:rPr>
              <a:t>ĐK: Chúa là Thiên</a:t>
            </a:r>
          </a:p>
          <a:p>
            <a:pPr algn="ctr"/>
            <a:r>
              <a:rPr sz="6800" b="1">
                <a:solidFill>
                  <a:srgbClr val="FFFFFF"/>
                </a:solidFill>
                <a:latin typeface="Arial"/>
              </a:rPr>
              <a:t>Chúa sẽ ban cho người</a:t>
            </a:r>
          </a:p>
          <a:p>
            <a:pPr algn="ctr"/>
            <a:r>
              <a:rPr sz="6800" b="1">
                <a:solidFill>
                  <a:srgbClr val="FFFFFF"/>
                </a:solidFill>
                <a:latin typeface="Arial"/>
              </a:rPr>
              <a:t>ngai vàng Đa-vít tổ</a:t>
            </a:r>
          </a:p>
          <a:p>
            <a:pPr algn="ctr"/>
            <a:r>
              <a:rPr sz="6800" b="1">
                <a:solidFill>
                  <a:srgbClr val="FFFFFF"/>
                </a:solidFill>
                <a:latin typeface="Arial"/>
              </a:rPr>
              <a:t>phụ của người.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