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đường tới nơi 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nghỉ. Chúa và hòm bia oai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quyền của Chúa cùng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Đây chính điều chúng tôi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nghe thấy tại Ep-ra-ta,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đồng cỏ Gia-ar. Nào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hãy tiến vào nhà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Dưới chân Ngài quỳ lạy,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đường tới nơi 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nghỉ. Chúa và hòm bia oai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quyền của Chúa cùng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Tư tế Ngài hãy khoác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đạo đức, đoàn chiên Chúa ơi,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mừng rỡ, hân hoan.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thương kẻ tôi hèn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Đa-vít, chớ đuổi xua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Chúa xức dầu.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đường tới nơi 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nghỉ. Chúa và hòm bia oai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quyền của Chúa cùng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Vì chính Ngài đã kén chọn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Si-on làm nơi nghỉ ngơi, cư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ngụ của riêng mình. Ngài phán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ra: “Chính đây miền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thích.” Chúa quyết tâm ngơi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nghỉ mãi nơi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đường tới nơi 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nghỉ. Chúa và hòm bia oai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quyền của Chúa cùng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