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130 - TIN TƯỞNG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Hồn con xin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giữ gìn nép mình bên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an bình thảnh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130 - TIN TƯỞNG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Lòng con chẳng dám tự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cao, mắt con chẳng dám tự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hào Chúa ơi. Đường cao vọng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chẳng đời nào bước, việc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diệu kỳ con nào khấn xin.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130 - TIN TƯỞNG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Hồn con xin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giữ gìn nép mình bên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an bình thảnh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130 - TIN TƯỞNG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Hồn con, con vẫn trước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sau, giữ cho thinh lặng giữ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sao thanh bình. Như trẻ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thơ nép mình lòng mẹ, trong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con hồn lặng lẽ an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130 - TIN TƯỞNG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Hồn con xin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giữ gìn nép mình bên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an bình thảnh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130 - TIN TƯỞNG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Từ nay cho đến muôn đời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muôn đời hãy cậy trông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Chúa. Nhà Is-ra-el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cậy trông, cậy trông và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tưởng nơi Người vì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là Thiên Chúa của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130 - TIN TƯỞNG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Hồn con xin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giữ gìn nép mình bên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an bình thảnh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