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129 -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1: Tôi hết lòng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Chúa, cậy trông ở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2: Từ vực thẳm,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 kêu lên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129 -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Từ vực thẳm con kêu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Ngài, lạy Chúa, muôn lạy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Chúa, xin Ngài lắng nghe. Xin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lắng tai thẩm nhận bao lời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tha thiết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129 -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Ngài mà chấp bao nhiêu sai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phạm, lạy Chúa, ai người sẽ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mong còn đứng yên.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thương khoan hồng nên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đoàn con luôn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129 -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Lòng thành khẩn,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mong Ngài, lạy Chúa,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con hằng vững tin.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lính canh mỏi mòn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hừng đông, con ngóng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129 -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4. Cậy vào Chúa Israel nào, vì Chúa ban rộng rãi ơn giải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thoát ta. Luôn xót thương trọn niềm, cho thần dân xa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thoát tội tình.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Mẫu 1: Alleluia, Alleluia. Chúa phán: Ta là sự sống lại và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là sự sống, ai tin Ta sẽ không chết bao giờ. Alleluia,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Alleluia.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Mẫu 2: Alleluia, Alleluia. Chúa nói: “Ý muốn của Cha Tôi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là hết những ai tin vào Tôi sẽ được sống muôn đời, và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ngày sau hết tôi sẽ cho họ phục sinh”.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