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Chờ đợi Chúa ghé mắt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xót thương, con chờ đợi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nơi Chúa. Và lòng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luôn hy vọng mong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đợi nơi Lời Ngài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1. Từ nơi sâu tối ngước trông lên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ngai tòa cao. Lòng tin nơi Chúa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vốn luôn thương con dường bao.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Nguyện xin Thiên Chúa lắng nghe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lời con kêu khấn. Chúa ơi nhận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cho lời con thiết tha nguyện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Chờ đợi Chúa ghé mắt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xót thương, con chờ đợi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nơi Chúa. Và lòng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luôn hy vọng mong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đợi nơi Lời Ngài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Giả như Thiên Chúa nhớ luôn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muôn muôn tội khiên. Dù ai cố gắng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sẽ luôn hiên ngang được chăng?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Hằng tin nơi Chúa vẫn luôn rộng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thương tha thứ. Giữ cho đoàn con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còn mãi kính sợ mình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Chờ đợi Chúa ghé mắt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xót thương, con chờ đợi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nơi Chúa. Và lòng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luôn hy vọng mong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đợi nơi Lời Ngài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3. Chờ mong nơi Chúa tháng năm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mong đợi luôn. Cậy trông nơi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những luôn mong nơi lời Ngài.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Hồn con trông Chúa sánh hơn lòng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bao quân lính, ngóng trông bình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minh nhiều đêm đứng canh trời xa.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Chờ đợi Chúa ghé mắt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xót thương, con chờ đợi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nơi Chúa. Và lòng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luôn hy vọng mong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đợi nơi Lời Ngài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4. Cậy trông Thiên Chúa, Ích-diên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dân riêng từ xưa. Vì nơi Thiên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Chúa có muôn ân thiêng trào ban.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Cậy trông Thiên Chúa Đấng luôn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từ bi nhân ái, sẽ mau chuộc dân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giải thoát hết mọi tội khiên.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129 - CHỜ ĐỢI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Chờ đợi Chúa ghé mắt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xót thương, con chờ đợi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nơi Chúa. Và lòng con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luôn hy vọng mong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đợi nơi Lời Ngài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