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phúc cho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hết mọi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Hạnh phúc cho ai kính sợ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ăn ở tuân theo lối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của Chúa. Của tay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hưởng trong an vui,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luôn đầy, may nhiều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phúc cho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hết mọi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Hiền thê của bạn trong cửa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nhà, khác nào cây nho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đầy hoa trái. Và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con tựa cây ô-liu, xúm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xít vui cười quanh bàn 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phúc cho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hết mọi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Là chính phúc lộc Chúa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dành cho người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yêu, kính sợ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Chúa tặng ban từ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Si-on, suốt hết cuộc đời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ơn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phúc cho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hết mọi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Nguyện ước cho bạn trong cả cuộc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thấy thành Gia-liêm hưng thịnh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mãi. Đời sống dài lâu ở bên cháu con,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chúc Israel vui hưởng thái bình.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phán: “Lời Cha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lý, xin thánh hoá họ trong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CHÚA NHẬT 27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phúc cho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hết mọi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