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127 -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Nguyện xin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chúc phúc cho đoàn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con hết mọi ngày trong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đời sống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127 -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Ôi vinh phúc cho người hằng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sợ Chúa luôn. Đường lối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chính trực bền tâm dõi bước.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Nhiều công sức, nay người được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hưởng thanh nhàn. Ngàn muôn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phúc lộc, hạnh phúc dâng tràn.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127 -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Nguyện xin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chúc phúc cho đoàn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con hết mọi ngày trong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đời sống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127 -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Cành nho chín thơm ngọt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trổ nhiều trái tươi. Là hiền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thê dịu dàng ở trong gia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thất. Cành ô-liu đâm nhiều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chồi búp non đẹp. Là con cái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bạn đầm ấm, sum vầy.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127 -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Nguyện xin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chúc phúc cho đoàn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con hết mọi ngày trong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đời sống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127 -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Ngàn ơn phúc xuống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sợ Chúa luôn. Từ Si-on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thương tình luôn chúc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phúc. Này Gia-liêm huy hoàng,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trù phú, hưng thịnh. Hồng 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ngút ngàn của Chúa ban tặng.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127 -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Nguyện xin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chúc phúc cho đoàn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con hết mọi ngày trong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đời sống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127 -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Bạn sẽ thấy cháu con đầy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đàn xúm quanh. Lòng hân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 đình thật bao êm ấm.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xin Chúa ban ơn lành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dư đầy. Bình an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trùm kín dân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127 -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ĐK: Nguyện xin Chúa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chúc phúc cho đoàn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con hết mọi ngày trong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đời sống chúng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