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125 - LỄ THÁNH GIACÔBÊ TÔNG ĐỒ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ĐK: Chúa đã đối xử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nhân từ với chúng con,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nên chúng con mừng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vui bao hân hoan.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125 - LỄ THÁNH GIACÔBÊ TÔNG ĐỒ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Khi Chúa đem những người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Si-on bị bắt trở về, chúng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tôi như người đang mơ, bấy giờ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miệng chúng tôi vui cười, lưỡi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chúng tôi thốt lên bao lời hân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125 - LỄ THÁNH GIACÔBÊ TÔNG ĐỒ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ĐK: Chúa đã đối xử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nhân từ với chúng con,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nên chúng con mừng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vui bao hân hoan.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125 - LỄ THÁNH GIACÔBÊ TÔNG ĐỒ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Và bấy giờ thiên hạ nhỏ to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nói với nhau rằng: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đối xử khoan dung.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đã xử rất ư nhân từ, nên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chúng tôi xiết bao vui mừng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hân hoan.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125 - LỄ THÁNH GIACÔBÊ TÔNG ĐỒ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ĐK: Chúa đã đối xử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nhân từ với chúng con,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nên chúng con mừng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vui bao hân hoan.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125 - LỄ THÁNH GIACÔBÊ TÔNG ĐỒ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3. Lạy Chúa thương biến đổi phận con như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suối phương Nam. Ai gieo trong lệ đau thương,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sẽ được gặt hái trong vui mừng, những khúc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ca biến tan trong niềm hân hoan.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Alleluia, Alleluia. Chúa phán: “Ta đã chọn các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con giữa thế gian hầu để các con đi và mang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lại hoa trái, để hoa trái các con tồn tại”.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Alleluia,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125 - LỄ THÁNH GIACÔBÊ TÔNG ĐỒ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ĐK: Chúa đã đối xử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nhân từ với chúng con,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nên chúng con mừng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vui bao hân hoan.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