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5 MÙA CHAY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Việc Chúa làm cho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ta ôi thực vĩ đại. Ta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thấy mình chan chứa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một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5 MÙA CHAY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Khi Chúa dẫn tù nhân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Si-on trở về, ta tưởng mình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như giữa cơn mơ. Vang vang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ngoài miệng câu cười nói, rộn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rã trên môi khúc nhạc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5 MÙA CHAY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Việc Chúa làm cho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ta ôi thực vĩ đại. Ta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thấy mình chan chứa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một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5 MÙA CHAY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Này khắp chốn ngoại dân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loan truyền nhau rằng: “Ôi vĩ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đại việc Chúa đã ra tay. 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bao diệu kỳ công việc Chúa,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thấy hân hoan nỗi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đầy”.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5 MÙA CHAY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Việc Chúa làm cho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ta ôi thực vĩ đại. Ta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thấy mình chan chứa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một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5 MÙA CHAY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Cầu Chúa dẫn tù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con trở về, như suối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cạn miền Nam đón mưa rơi. Ai đi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nghẹn ngào gieo hạt giống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gặt hái mai sau khấp khởi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5 MÙA CHAY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Việc Chúa làm cho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ta ôi thực vĩ đại. Ta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thấy mình chan chứa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một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5 MÙA CHAY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4. Họ ra đi lòng đau suối lệ nức nở, đi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gieo hạt để mong lúa mai sau. Reo vui khi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về tiếng cười vang nặng gánh trên vai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lúa vàng đầy.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phán: “Ta là ánh sáng thế gian, ai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theo Ta sẽ được ánh sáng đem lại sự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125 - CHÚA NHẬT 5 MÙA CHAY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Việc Chúa làm cho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ta ôi thực vĩ đại. Ta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thấy mình chan chứa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một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