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30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đại,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30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Khi Chúa dẫn tù nhân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Si-on trở về, ta tưởng mình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như giữa cơn mơ. Vang vang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ngoài miệng câu cười nói, rộn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rã trên môi khúc nhạc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30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đại,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30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Này khắp chốn ngoại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loan truyền nhau rằng: “Ôi vĩ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đại việc Chúa đã ra tay.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diệu kỳ công việc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thấy hân hoan nỗi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30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đại,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30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Cầu Chúa dẫn tù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trở về, như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cạn miền Nam đón mưa rơi. Ai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nghẹn ngào gieo hạt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gặt hái mai sau khấp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30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đại,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30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4. Họ ra đi lòng đau suối lệ nức nở, đi gieo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hạt để mong lúa mai sau. Reo vui khi về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tiếng cười vang nặng gánh trên vai lúa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vàng đầy.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Alleluia, Alleluia. Chúc tụng Đức Vua, Đấng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ngự đến nhân danh Chúa. Bình an trên trời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và vinh quang trên các tầng trời.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30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đại,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