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2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Việc Chúa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ta ôi thực vĩ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đại, ta thấy mình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chứa chan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2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Tù Si-on khi được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dẫn về, ta ngỡ ngàng tựa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giấc mơ. Tiếng cười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rộn rã đôi môi, lời hoan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 vang rền cửa miệng.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2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Việc Chúa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ta ôi thực vĩ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đại, ta thấy mình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chứa chan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2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2. Này chư dân to nhỏ với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nhau rằng: Ôi Chúa làm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việc bao lớn lao. Chúa làm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việc lớn lao thay, và ta</a:t>
            </a:r>
          </a:p>
          <a:p>
            <a:pPr algn="ctr"/>
            <a:r>
              <a:rPr sz="5950" b="1">
                <a:solidFill>
                  <a:srgbClr val="FFFFFF"/>
                </a:solidFill>
                <a:latin typeface="Arial"/>
              </a:rPr>
              <a:t>nay vui mừng đẫy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2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Việc Chúa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ta ôi thực vĩ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đại, ta thấy mình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chứa chan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2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3. Nguyện anh em lao tù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Chúa đưa về, như suối cạn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miền Nam đón mưa. Lúc này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buồn bã đi gieo, mùa mai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đây vui mừng hái gặt.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2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Việc Chúa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ta ôi thực vĩ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đại, ta thấy mình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chứa chan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2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Họ ra đi, đi mà đẫm châu lệ, gieo vãi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từng hạt ươm giống đây. Lúc về, về sẽ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reo vui và trên vai mang nặng lúa vàng.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Hãy dọn đường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hãy sửa đường Chúa cho thẳng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ngay, và mọi người sẽ thấy ơn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cứu độ.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2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Việc Chúa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ta ôi thực vĩ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đại, ta thấy mình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chứa chan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