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125 - AI RA ĐI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Ai ra đi nghẹn ngào,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nghẹn ngào mang giống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vãi gieo. Khi mai sau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được mùa, gặt trong vui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múa hò reo.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125 - AI RA ĐI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Khi tù nhân Xi-on được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đưa về, ta nghĩ mình như giữa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giấc mơ. Giờ bao câu nói cười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ngoài miệng vang lên, trên đôi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môi rộn rã nhạc mừng.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125 - AI RA ĐI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Ai ra đi nghẹn ngào,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nghẹn ngào mang giống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vãi gieo. Khi mai sau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được mùa, gặt trong vui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múa hò reo.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125 - AI RA ĐI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Khi ngoại dân xôn xao bàn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tán ra vào: “Ôi công trình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tay Chúa lớn lao!” Việc cho ta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Chúa làm thật là sâu cao. Ôi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vui sao hạnh phúc dâng trào.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125 - AI RA ĐI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Ai ra đi nghẹn ngào,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nghẹn ngào mang giống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vãi gieo. Khi mai sau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được mùa, gặt trong vui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múa hò reo.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125 - AI RA ĐI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3. Xin đổi thay tương lai của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chúng con lại, như sông cạn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no nước phía Nam. Người đi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gieo giống lòng nghẹn ngào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trông mong, trong tương lai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gặt hái vui mừng.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125 - AI RA ĐI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Ai ra đi nghẹn ngào,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nghẹn ngào mang giống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vãi gieo. Khi mai sau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được mùa, gặt trong vui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múa hò reo.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125 - AI RA ĐI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4. Khi người ta ra đi lệ mắt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tuôn tràn, mang theo ngàn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bông giống vãi gieo. Họ hân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hoan ngỡ ngàng ngày về reo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vang, trên đôi vai nặng gánh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lúa vàng.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125 - AI RA ĐI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Ai ra đi nghẹn ngào,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nghẹn ngào mang giống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vãi gieo. Khi mai sau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được mùa, gặt trong vui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múa hò reo.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