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đối xử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đại lượng với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con, nên chúng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rỡ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Khi Chúa dẫn những người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Si-on bị bắt trở về. Lòng ta sao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ngỡ ngàng, tựa chiêm bao một giấc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mơ dài. Miệng cười tươi rộn rã,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sung sướng rạng rỡ. Lưỡi hân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thốt lên muôn ngàn tiếng hoan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đối xử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đại lượng với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con, nên chúng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rỡ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Dân chúng kháo nhau rằng: “Kìa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đối xử quá đại lượng.”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quá nhân từ, lòng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ái vô bờ. Họ hân hoan mừng rỡ,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chan chứa hạnh phúc.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khoan nhân, độ lượng, dân Ngài xiết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nỗi 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đối xử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đại lượng với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con, nên chúng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rỡ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Xin Chúa hãy thương tình, đổi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thay cho phần số những người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cứu đưa về, từ Si-on vừa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thoát lao tù. Tựa như suối cạn ráo,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chờ cơn mưa rào tới. Nếu gieo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lệ sầu, mai này sẽ hân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hái gặt.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đối xử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đại lượng với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con, nên chúng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rỡ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Dân chúng bước lên đường mà mắt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đẫm lệ, ướt mi sầu. Hạt thóc vãi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nương đồng, họ gieo trong cực khổ,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dãi dầu. Nhiều cay đắng chồng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chất, ngày ra đi sầu héo. Sẽ 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 khi về, vai nặng gánh lúa tươi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 nồng.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đã đối xử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đại lượng với chúng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con, nên chúng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mừng rỡ hân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