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123 – LỄ CÁC THÁNH ANH HÀI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ĐK: Hồn ta tựa cánh</a:t>
            </a:r>
          </a:p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chim thoát lưới bọn</a:t>
            </a:r>
          </a:p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bẫy chim.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Kim Long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123 – LỄ CÁC THÁNH ANH HÀI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1. Nếu Chúa chẳng bênh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đỡ ta, khi thiên hạ nhằm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ta xông tới, lúc đùng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đùng giận ta như vậy là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họ nuốt sống ta rồi.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Kim Long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123 – LỄ CÁC THÁNH ANH HÀI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ĐK: Hồn ta tựa cánh</a:t>
            </a:r>
          </a:p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chim thoát lưới bọn</a:t>
            </a:r>
          </a:p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bẫy chim.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Kim Long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123 – LỄ CÁC THÁNH ANH HÀI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2. Chắc nước đã phủ lấp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ta, khi dâng cuồn cuộn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lên như thác, sóng dập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dồn dậy lên phủ tràn,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hẳn là cuốn lút ta rồi.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Kim Long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123 – LỄ CÁC THÁNH ANH HÀI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ĐK: Hồn ta tựa cánh</a:t>
            </a:r>
          </a:p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chim thoát lưới bọn</a:t>
            </a:r>
          </a:p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bẫy chim.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Kim Long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123 – LỄ CÁC THÁNH ANH HÀI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3. Lưới đứt là ta thoát nguy, ơn thiêng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phù trợ do Danh Chúa, chính Ngài đã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dựng lên cung trời cùng là tạo tác địa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cầu.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Tung hô Tin Mừng: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Alleluia, Alleluia. Chúng con ca ngợi Chúa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là Thiên Chúa đoàn tinh binh các thánh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tử đạo tán dương Ngài. Alleluia, Alleluia.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Kim Long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123 – LỄ CÁC THÁNH ANH HÀI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ĐK: Hồn ta tựa cánh</a:t>
            </a:r>
          </a:p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chim thoát lưới bọn</a:t>
            </a:r>
          </a:p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bẫy chim.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Kim Long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