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ĐK: Mắt chúng con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nhìn vào Thiên Chúa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cho đến khi nào Ngài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xót thương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Con ngước mắt nhìn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trên trời, Vua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muôn loài. Như tôi tớ nam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ngước mắt trông nhìn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tay ông chủ 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ĐK: Mắt chúng con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nhìn vào Thiên Chúa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cho đến khi nào Ngài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xót thương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Như những nữ tỳ đưa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mắt trông nhìn tay nữ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chủ mình. Nhìn lên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 cho đến khi nào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xót phận.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ĐK: Mắt chúng con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nhìn vào Thiên Chúa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cho đến khi nào Ngài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xót thương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3. Nguyện xin Chúa nhìn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thương xót thân này bao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nỗi ê chề. Người sang giễu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cợt, khinh ghét, miệt thị,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lòng con não nề.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ĐK: Mắt chúng con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nhìn vào Thiên Chúa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cho đến khi nào Ngài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xót thương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