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vui thay khi người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với tôi: “Chúng ta mau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đền thờ Thiên Chúa”.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thay khi người ta nói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tôi: "Chúng ta mau đi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Trời".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Vui dường nào khi thiên hạ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bảo tôi: “Ta cùng nhau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đền thánh Chúa Trời”. Và giờ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Giê-ru-sa-lem hỡi! Cửa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nội thành nay ta đã dừng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vui thay khi người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với tôi: “Chúng ta mau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đền thờ Thiên Chúa”.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thay khi người ta nói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tôi: "Chúng ta mau đi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Trời".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Như thành trì Gia-liêm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tạo nên. Xây dựng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một khối vững bền.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Từng tộc dân dân riêng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Chúa. Tiến lên đền 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đến hội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vui thay khi người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với tôi: “Chúng ta mau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đền thờ Thiên Chúa”.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thay khi người ta nói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tôi: "Chúng ta mau đi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Trời".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Theo lệnh truyền dân riêng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từ xưa. Tuôn về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xưng tụng danh Chúa Trời.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tại nơi xây cung điện Đa-vít.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ngai tòa nên nơi xét xử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vui thay khi người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với tôi: “Chúng ta mau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đền thờ Thiên Chúa”.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thay khi người ta nói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tôi: "Chúng ta mau đi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Trời".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Hãy nguyện cầu Gia-liêm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bình yên.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hưng thịnh luôn thái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bình. Nguyện cầu cho an ninh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lũy đó. Các lâu đài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mãi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vui thay khi người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với tôi: “Chúng ta mau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đền thờ Thiên Chúa”.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thay khi người ta nói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tôi: "Chúng ta mau đi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Trời".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Ước nguyện rằng Gia-liêm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bình an. Do người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thành đang sống tràn.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cầu cho vinh an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phúc, xuống trên nhà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riêng Chúa của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121 - VUI DƯỜNG NÀO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vui thay khi người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với tôi: “Chúng ta mau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đền thờ Thiên Chúa”.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thay khi người ta nói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tôi: "Chúng ta mau đi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Chúa Trời".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