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Ta vui mừng trẩy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lên đền thánh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1. Vui thay khi thiên hạ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bảo tôi: Chúng ta lên đền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thờ Chúa. Giờ đây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Giê-ru-sa-lem hỡi, cửa nội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thành, ta đã dừng chân.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Ta vui mừng trẩy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lên đền thánh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2. Giê-ru-sa-lem được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dựng xây khác chi đô thành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kiên cố. Và bao nhiêu chi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con dân Chúa trẩy hội đền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tuôn đổ về đây.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Ta vui mừng trẩy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lên đền thánh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3. Con dân theo như luật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truyền xưa, tiến lên xưng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tụng Thiên Chúa. Tại đây xây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vương cung Đa-vít, cũng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cho đặt ngai xét xử dân.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Ta vui mừng trẩy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lên đền thánh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4. Xin cho Gia-liêm được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bình an, chúc cho thân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bằng hưng thái. Cầu bao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dinh cơ luôn yên cố, cả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trong ngoài đây đó bình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Ta vui mừng trẩy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lên đền thánh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5. Tôi xin cho đô thành lạc an, bởi yêu bạn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bè thân hữu. Và yêu nơi cung lâu Thiên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Chúa. Hỡi đô thành, tôi chúc bình an.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Alleluia, Alleluia. Lạy Chúa, xin tỏ cho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chúng con tình thương của Chúa, và ban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ơn cứu độ cho chúng con. Alleluia,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Alleluia.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121 - CHÚA NHẬT 1 MÙA VỌNG 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Ta vui mừng trẩy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lên đền thánh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