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Lòng tôi mừng vui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khi người ta nói với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tôi: “Chúng ta sẽ tiến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vào nhà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Lòng tôi vui sướng khi họ nói với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tôi. Lòng tôi hân hoan khi họ bảo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tôi: “Nào ta tiến vào nhà Chúa ta,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nào ta bước vào Đền Thánh đi!”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Này Gia-liêm hỡi, giờ chân tôi đứng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ngay bên cửa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Lòng tôi mừng vui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khi người ta nói với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tôi: “Chúng ta sẽ tiến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vào nhà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Kìa Gia-liêm đứng uy hùng, ngất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cao. Được xây kiên cố, vững bền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biết bao. Con dân Chúa Trời lòng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sướng vui, họp nhau kết đoàn cùng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đến đây. Từng bộ lạc Chúa, từng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đoàn chiên Chúa hỉ hoan tiến vào.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Lòng tôi mừng vui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khi người ta nói với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tôi: “Chúng ta sẽ tiến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vào nhà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Để tuân theo pháp luật của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Israel. Và để ngợi khen, thờ lạy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luôn. Nơi đây đã được dựng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cất lên, toà thẩm phán để xử xét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dân, toà ngai Đa-vít, vực bênh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công lý, phân xử chính 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Lòng tôi mừng vui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khi người ta nói với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tôi: “Chúng ta sẽ tiến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vào nhà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Cầu Gia-liêm mãi thanh bình, 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êm. Nguyện cho dân sống an lành,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ấm no. Thành đô vững bền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năm, Đền Thờ Chúa Trời hoài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kiên, Ngoài trong đây đó,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an, yên ấm, kinh thành thái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Lòng tôi mừng vui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khi người ta nói với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tôi: “Chúng ta sẽ tiến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vào nhà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5. Vì bao thân thích, bạn bè khắp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đó đây. Này tôi xin chúc đô thành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vững an. Vì đây chính là nhà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ta, vì đây chính Đền Thờ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ta. Thành đô yêu dấu, này tôi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chúc dư đầy phúc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Lòng tôi mừng vui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khi người ta nói với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tôi: “Chúng ta sẽ tiến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vào nhà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