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120 - CHÚA NHẬT 29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Ơn phù trợ tôi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đến từ Thiên Chúa,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Đấng dựng nên cả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đất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120 - CHÚA NHẬT 29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1. Ngước mắt nhìn lên rặng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núi, ơn phù trợ tôi đến từ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nơi nao? Ơn phù trợ tôi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đến từ Thiên Chúa, Đấng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dựng nên cả đất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120 - CHÚA NHẬT 29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Ơn phù trợ tôi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đến từ Thiên Chúa,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Đấng dựng nên cả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đất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120 - CHÚA NHẬT 29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2. Chúa giữ bạn không trật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bước, xin Ngài đừng quên,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thiếp ngủ khi nao. Tay Ngài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chở che Israel đó, nỡ nào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lại ngủ thiếp được.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120 - CHÚA NHẬT 29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Ơn phù trợ tôi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đến từ Thiên Chúa,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Đấng dựng nên cả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đất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120 - CHÚA NHẬT 29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3. Chính Chúa chở che bạn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đó, vẫn ở kề bên giữ gìn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bạn liên. Ban ngày vầng ô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chẳng hề gây biến, tối về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trăng chẳng tác hại.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120 - CHÚA NHẬT 29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Ơn phù trợ tôi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đến từ Thiên Chúa,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Đấng dựng nên cả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đất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120 - CHÚA NHẬT 29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4. Chúa giúp vượt bao hiểm yếu, sinh mạng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bạn luôn mãi được an khang, khi bạn vào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ra, lúc bạn lui tới, lúc này đây và mãn đại.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Tung hô Tin Mừng: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Alleluia, Alleluia. Lời Thiên Chúa là lời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sống động và hữu hiệu, Lời đó phê phán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tâm tình cũng như tư tưởng của cõi lòng.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Alleluia, Alleluia.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120 - CHÚA NHẬT 29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Ơn phù trợ tôi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đến từ Thiên Chúa,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Đấng dựng nên cả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đất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