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120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ĐK: Ơn phù trợ của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chúng con ở nơi Danh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Ngài. Ở nơi Danh Ngài, là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Đấng tạo thành đất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trời.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Thanh Lâm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120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700" b="1">
                <a:solidFill>
                  <a:srgbClr val="FFFFFF"/>
                </a:solidFill>
                <a:latin typeface="Arial"/>
              </a:rPr>
              <a:t>1. Ngước mắt nhìn lên đỉnh</a:t>
            </a:r>
          </a:p>
          <a:p>
            <a:pPr algn="ctr"/>
            <a:r>
              <a:rPr sz="5700" b="1">
                <a:solidFill>
                  <a:srgbClr val="FFFFFF"/>
                </a:solidFill>
                <a:latin typeface="Arial"/>
              </a:rPr>
              <a:t>núi cao. Ơn phù trợ biết</a:t>
            </a:r>
          </a:p>
          <a:p>
            <a:pPr algn="ctr"/>
            <a:r>
              <a:rPr sz="5700" b="1">
                <a:solidFill>
                  <a:srgbClr val="FFFFFF"/>
                </a:solidFill>
                <a:latin typeface="Arial"/>
              </a:rPr>
              <a:t>đâu tìm kiếm? Ơn phù trợ</a:t>
            </a:r>
          </a:p>
          <a:p>
            <a:pPr algn="ctr"/>
            <a:r>
              <a:rPr sz="5700" b="1">
                <a:solidFill>
                  <a:srgbClr val="FFFFFF"/>
                </a:solidFill>
                <a:latin typeface="Arial"/>
              </a:rPr>
              <a:t>ở nơi Danh Ngài. Đấng tạo</a:t>
            </a:r>
          </a:p>
          <a:p>
            <a:pPr algn="ctr"/>
            <a:r>
              <a:rPr sz="5700" b="1">
                <a:solidFill>
                  <a:srgbClr val="FFFFFF"/>
                </a:solidFill>
                <a:latin typeface="Arial"/>
              </a:rPr>
              <a:t>thành trời đất muôn loài.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Thanh Lâm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120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ĐK: Ơn phù trợ của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chúng con ở nơi Danh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Ngài. Ở nơi Danh Ngài, là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Đấng tạo thành đất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trời.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Thanh Lâm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120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2. Chúa giữ gìn không để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té xiêu. Đấng phù trợ lẽ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đâu ngủ quên. Đấng hằng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gìn giữ Israel chẳng khi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nào ngủ say bao giờ.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Thanh Lâm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120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ĐK: Ơn phù trợ của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chúng con ở nơi Danh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Ngài. Ở nơi Danh Ngài, là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Đấng tạo thành đất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trời.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Thanh Lâm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120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250" b="1">
                <a:solidFill>
                  <a:srgbClr val="FFFFFF"/>
                </a:solidFill>
                <a:latin typeface="Arial"/>
              </a:rPr>
              <a:t>3. Chúa giữ gìn bảo vệ tấm</a:t>
            </a:r>
          </a:p>
          <a:p>
            <a:pPr algn="ctr"/>
            <a:r>
              <a:rPr sz="5250" b="1">
                <a:solidFill>
                  <a:srgbClr val="FFFFFF"/>
                </a:solidFill>
                <a:latin typeface="Arial"/>
              </a:rPr>
              <a:t>thân. Ở ngay bên chở che,</a:t>
            </a:r>
          </a:p>
          <a:p>
            <a:pPr algn="ctr"/>
            <a:r>
              <a:rPr sz="5250" b="1">
                <a:solidFill>
                  <a:srgbClr val="FFFFFF"/>
                </a:solidFill>
                <a:latin typeface="Arial"/>
              </a:rPr>
              <a:t>phù giúp. Chẳng sợ vầng thái</a:t>
            </a:r>
          </a:p>
          <a:p>
            <a:pPr algn="ctr"/>
            <a:r>
              <a:rPr sz="5250" b="1">
                <a:solidFill>
                  <a:srgbClr val="FFFFFF"/>
                </a:solidFill>
                <a:latin typeface="Arial"/>
              </a:rPr>
              <a:t>dương ban ngày. Lúc đêm về</a:t>
            </a:r>
          </a:p>
          <a:p>
            <a:pPr algn="ctr"/>
            <a:r>
              <a:rPr sz="5250" b="1">
                <a:solidFill>
                  <a:srgbClr val="FFFFFF"/>
                </a:solidFill>
                <a:latin typeface="Arial"/>
              </a:rPr>
              <a:t>vầng trăng không hại.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Thanh Lâm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120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ĐK: Ơn phù trợ của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chúng con ở nơi Danh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Ngài. Ở nơi Danh Ngài, là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Đấng tạo thành đất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trời.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Thanh Lâm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120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850" b="1">
                <a:solidFill>
                  <a:srgbClr val="FFFFFF"/>
                </a:solidFill>
                <a:latin typeface="Arial"/>
              </a:rPr>
              <a:t>4. Chúa che chở con khỏi</a:t>
            </a:r>
          </a:p>
          <a:p>
            <a:pPr algn="ctr"/>
            <a:r>
              <a:rPr sz="5850" b="1">
                <a:solidFill>
                  <a:srgbClr val="FFFFFF"/>
                </a:solidFill>
                <a:latin typeface="Arial"/>
              </a:rPr>
              <a:t>biến nguy. Linh hồn này</a:t>
            </a:r>
          </a:p>
          <a:p>
            <a:pPr algn="ctr"/>
            <a:r>
              <a:rPr sz="5850" b="1">
                <a:solidFill>
                  <a:srgbClr val="FFFFFF"/>
                </a:solidFill>
                <a:latin typeface="Arial"/>
              </a:rPr>
              <a:t>Chúa luôn gìn giữ. Chúa</a:t>
            </a:r>
          </a:p>
          <a:p>
            <a:pPr algn="ctr"/>
            <a:r>
              <a:rPr sz="5850" b="1">
                <a:solidFill>
                  <a:srgbClr val="FFFFFF"/>
                </a:solidFill>
                <a:latin typeface="Arial"/>
              </a:rPr>
              <a:t>bảo vệ lúc đi, khi về. Ngay</a:t>
            </a:r>
          </a:p>
          <a:p>
            <a:pPr algn="ctr"/>
            <a:r>
              <a:rPr sz="5850" b="1">
                <a:solidFill>
                  <a:srgbClr val="FFFFFF"/>
                </a:solidFill>
                <a:latin typeface="Arial"/>
              </a:rPr>
              <a:t>bây giờ cho đến muôn đời.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Thanh Lâm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120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ĐK: Ơn phù trợ của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chúng con ở nơi Danh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Ngài. Ở nơi Danh Ngài, là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Đấng tạo thành đất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trời.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Thanh Lâm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