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118 -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Thật phước đức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những ai tiến thân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trong pháp luật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Thiên Chúa đã ban.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118 -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Thật hạnh phúc ai người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toàn thiện, họ tiến thân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trong lề luật Chúa. Phước đức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cho người giữ lời Chúa, luôn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chân thành tìm kiếm Nhan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118 -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Thật phước đức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những ai tiến thân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trong pháp luật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Thiên Chúa đã ban.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118 -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2. Ngài đã ban huấn lệnh của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Ngài, để đoàn con chuyên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cần gìn giữ. Hãy giúp con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đường lối bền vững, để tuân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hành theo Thánh-chỉ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118 -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Thật phước đức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những ai tiến thân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trong pháp luật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Thiên Chúa đã ban.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118 -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3. Cho con sống đúng phận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bầy tôi, để giữ tuân theo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lời Ngài phán. Mắt của con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hãy mở rộng sáng, để chiêm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niệm luật Chúa huyền siêu.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118 -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Thật phước đức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những ai tiến thân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trong pháp luật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Thiên Chúa đã ban.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118 -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4. Dạy bảo con Thánh-chỉ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của Ngài, để quyết tâm thi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hành triệt để. Hướng dẫn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con gìn giữ luật Chúa, để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suốt đời tuân giữ hết lòng.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118 -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Thật phước đức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những ai tiến thân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trong pháp luật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Thiên Chúa đã ban.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