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117 - HÃY TẠ ƠN CHÚA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Alleluia, Alleluia,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117 - HÃY TẠ ƠN CHÚA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Hãy tạ ơn Chúa vì Chúa luôn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từ, đến muôn ngàn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vẫn trọn tình thương.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Nào Ít-ra-en hãy nói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rằng: “Mãi muôn ngàn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vẫn trọn tình thương”.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117 - HÃY TẠ ƠN CHÚA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Alleluia, Alleluia,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117 - HÃY TẠ ƠN CHÚA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Tay hữu của Chúa đã ra oai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thần lực, cánh tay hữu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cất nhắc phận tôi. Và tôi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chết nhưng sẽ sống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hoài, để mãi loan truyền việc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đã làm nên.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117 - HÃY TẠ ƠN CHÚA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Alleluia, Alleluia,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117 - HÃY TẠ ƠN CHÚA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Đây là tảng đá thợ xây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loại trừ, đã nên đá tảng ở góc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tường bền vững. Này là quyền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năng tay Chúa đã làm, rất mực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diệu kỳ trước mắt muôn ngàn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117 - HÃY TẠ ƠN CHÚA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Alleluia, Alleluia,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