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HÃY CẢM TẠ CHÚA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Hãy cảm tạ Chúa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vì Chúa tốt lành.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Ngàn đời tình Chúa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vẫn thương thế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HÃY CẢM TẠ CHÚA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Nhà It-ra-en hãy nói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lời: Muôn muôn ngàn đời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vẫn trọn tình thương. Nhà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A-ha-ron thờ kính Chúa Trời,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hãy nói lên lời: Chúa vẫn trọn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HÃY CẢM TẠ CHÚA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Hãy cảm tạ Chúa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vì Chúa tốt lành.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Ngàn đời tình Chúa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vẫn thương thế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HÃY CẢM TẠ CHÚA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Dù bị xô ngã nhưng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phù trợ. Chúa chính sức mạnh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cứu độ đời tôi. Ngàn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reo vui mừng chiến công rằng: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“Chúa đã san bằng” vang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trại hiền nhân.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HÃY CẢM TẠ CHÚA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Hãy cảm tạ Chúa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vì Chúa tốt lành.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Ngàn đời tình Chúa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vẫn thương thế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HÃY CẢM TẠ CHÚA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Này là viên đá thợ đã chê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từ. Nhưng nay đã thành phiến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đá nơi tường góc. Việc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ra tay thật quá cao vời.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ca ngợi đây chính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làm nên.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117 - HÃY CẢM TẠ CHÚA (1)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ĐK: Hãy cảm tạ Chúa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vì Chúa tốt lành.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Ngàn đời tình Chúa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vẫn thương thế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