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117 -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Hãy cảm tạ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vì Chúa rất hảo tâm,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vì đức từ bi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Người muôn thuở.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117 -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1. Khắp cả xứ Israel, chung lời với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nhà Aa-ron, xướng lên chúc tụng: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“Đức từ bi Người ngàn thu.” Hỡi ai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người kính Chúa trung thành, cất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cao lời mến chúc, ca khen: “Lượng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từ bi của Người thật bất tận.”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117 -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Hãy cảm tạ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vì Chúa rất hảo tâm,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vì đức từ bi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Người muôn thuở.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117 -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Tay Người cất nhắc tôi lên, cứu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tôi thoát khỏi tử vong. Tôi sẽ loan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truyền công nghiệp vĩ đại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Chúa. Biết bao lần thất tín, bất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trung Chúa nhân từ trách mắng,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khuyên răn, mà chẳng giao cho tử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thần bách hại.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117 -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Hãy cảm tạ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vì Chúa rất hảo tâm,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vì đức từ bi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Người muôn thuở.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117 -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Những tưởng phiến đá vô dụng,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nay thành đá tường bền lâu. Đâu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nào ai ngờ, đó việc Chúa làm, diệu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thay! Chính đây ngày Chúa đã tác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thành, chính đây ngày Chúa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ban, ngày hân hoan,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đều hát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117 -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Hãy cảm tạ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vì Chúa rất hảo tâm,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vì đức từ bi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Người muôn thuở.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