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CHÚA NHẬT 4 PHỤC SINH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Tảng đá thợ xây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nhà loại ra lại trở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nên tảng đá góc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CHÚA NHẬT 4 PHỤC SINH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Cảm tạ Chúa vì Ngài nhân từ,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đời Chúa vẫn trọn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thương. Đến náu nương ở Đức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ngàn lần hơn tin cậy phàm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nhân. Ai trông tìm đến cậy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quan quyền, nào bằng kiếm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ẩn thân.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CHÚA NHẬT 4 PHỤC SINH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Tảng đá thợ xây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nhà loại ra lại trở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nên tảng đá góc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CHÚA NHẬT 4 PHỤC SINH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Đó viên đá thợ nề đã loại, lại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đá góc tường rồi đây. Đó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 công trình Chúa đã làm, kỳ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diệu trước mắt mọi phàm nhân. Vâng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là chính ngày Chúa tạo thành,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này hãy hát hò mừng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CHÚA NHẬT 4 PHỤC SINH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Tảng đá thợ xây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nhà loại ra lại trở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nên tảng đá góc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CHÚA NHẬT 4 PHỤC SINH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Kính thân Chúa con luôn kính thờ, mừng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với những lời tạ ơn. Đức Chúa luôn là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con thờ, mừng Ngài tiếng chúc tụng ngợi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khen. Mau cảm tạ Chúa vì Chúa nhân từ, Ngàn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 Chúa vẫn trọn tình thương.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Chúa nói: Tôi là mục tử tốt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lành, Tôi biết các chiên Tôi và các chiên Tôi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biết tôi.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CHÚA NHẬT 4 PHỤC SINH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Tảng đá thợ xây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nhà loại ra lại trở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nên tảng đá góc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