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116 - LỄ THÁNH PHAOLO TÔNG ĐỒ TRỞ LẠI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đi rao giảng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Tin Mừng khắp thế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116 - LỄ THÁNH PHAOLO TÔNG ĐỒ TRỞ LẠI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1. Vạn quốc hỡi, nào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ca ngợi Chúa. Ngàn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dân ơi, hãy chúc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tụng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116 - LỄ THÁNH PHAOLO TÔNG ĐỒ TRỞ LẠI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đi rao giảng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Tin Mừng khắp thế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116 - LỄ THÁNH PHAOLO TÔNG ĐỒ TRỞ LẠI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2. Vì tình Chúa Ngài thương thật mạnh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mẽ. Lòng thành tín Chúa mãi vững bền.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Alleluia, Alleluia. Chúa phán: “Thầy đã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chọn các con ở giữa thế gian, để các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con ra đi và sinh được nhiều hoa trái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và hoa trái các con tồn tại”.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116 - LỄ THÁNH PHAOLO TÔNG ĐỒ TRỞ LẠI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đi rao giảng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Tin Mừng khắp thế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