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116 - CHÚA NHẬT 21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Đáp 1: Hãy đi rao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giảng Tin Mừng khắp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thế gian. Đáp 2: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116 - CHÚA NHẬT 21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1. Vạn quốc hỡi mừng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chúc Chúa đi, Ngàn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dân ơi hãy tán dương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116 - CHÚA NHẬT 21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Vì tình Chúa mạnh mẽ thiết tha,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trung tín bền vững muôn đời.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Alleluia, Alleluia. Chúa nói: Thầy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đường, là sự thật và là sự sống,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ai đến được với Cha mà không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qua Thầy.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