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Khi tay con nâng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chén con nâng chén tạ ơn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chúc tụng, là thân con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thông phần con thông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phần Máu Chúa Kitô.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Con lấy chi đáp đền dâng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tòa cao kêu khấn. Để đền đáp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hồng ân Chúa đã ban phần cho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con. Con xin nâng chén 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độ, và kêu xin Danh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Khi tay con nâng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chén con nâng chén tạ ơn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chúc tụng, là thân con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thông phần con thông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phần Máu Chúa Kitô.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Con sẽ dâng lên Ngài lễ tế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tạ ơn kính bái. Và nguyện sẽ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chẳng sai khấn Thánh Danh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hôm mai. Con xin tuân giữ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trọn lời ở nơi công khai trước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Khi tay con nâng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chén con nâng chén tạ ơn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chúc tụng, là thân con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thông phần con thông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phần Máu Chúa Kitô.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Con sẽ luôn giữ trọn câu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 thề xưa với Chúa. Dù 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trước toàn dân, dẫu giữa sân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Đền linh thiêng. Hay ngay nơi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giữa cung lòng, ở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Gia-liêm hỡi thành.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115 - CON NÂNG CHÉN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Khi tay con nâng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chén con nâng chén tạ ơn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chúc tụng, là thân con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thông phần con thông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phần Máu Chúa Kitô.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